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307" r:id="rId2"/>
    <p:sldId id="957" r:id="rId3"/>
    <p:sldId id="308" r:id="rId4"/>
    <p:sldId id="310" r:id="rId5"/>
    <p:sldId id="959" r:id="rId6"/>
    <p:sldId id="960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妤嘉 陳" initials="妤嘉" lastIdx="1" clrIdx="0">
    <p:extLst>
      <p:ext uri="{19B8F6BF-5375-455C-9EA6-DF929625EA0E}">
        <p15:presenceInfo xmlns:p15="http://schemas.microsoft.com/office/powerpoint/2012/main" userId="31ee5597d0aa106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62E"/>
    <a:srgbClr val="AA2026"/>
    <a:srgbClr val="29CABE"/>
    <a:srgbClr val="E8000A"/>
    <a:srgbClr val="9D1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168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9988A-6140-FD47-9F1E-3EBE19FAABB2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C558C-51FA-7D4A-93B9-DE7B894A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3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EE3D9-4599-4595-B095-E941D11F1138}" type="slidenum">
              <a:rPr lang="zh-TW" altLang="en-US" smtClean="0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4719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EE3D9-4599-4595-B095-E941D11F1138}" type="slidenum">
              <a:rPr lang="zh-TW" altLang="en-US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0402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7772400" cy="3428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858000" cy="6858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FC48-DC77-DE4E-9C2B-84213002F8B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8014F0-5C9A-5740-A644-65511BAEC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FC48-DC77-DE4E-9C2B-84213002F8B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4F0-5C9A-5740-A644-65511BAEC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FC48-DC77-DE4E-9C2B-84213002F8B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4F0-5C9A-5740-A644-65511BAEC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4"/>
          <p:cNvSpPr txBox="1">
            <a:spLocks/>
          </p:cNvSpPr>
          <p:nvPr userDrawn="1"/>
        </p:nvSpPr>
        <p:spPr>
          <a:xfrm>
            <a:off x="7569334" y="85896"/>
            <a:ext cx="703815" cy="24460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zh-TW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kumimoji="0" sz="8000" b="1" kern="1200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r">
              <a:defRPr/>
            </a:pPr>
            <a:fld id="{9C1297F5-1FF9-43D4-ADE3-5815C330D049}" type="slidenum">
              <a:rPr lang="zh-TW" altLang="en-US" sz="1800" smtClean="0"/>
              <a:pPr algn="r">
                <a:defRPr/>
              </a:pPr>
              <a:t>‹#›</a:t>
            </a:fld>
            <a:endParaRPr lang="zh-TW" altLang="en-US" sz="2100" dirty="0"/>
          </a:p>
        </p:txBody>
      </p:sp>
      <p:sp>
        <p:nvSpPr>
          <p:cNvPr id="20" name="標題 1"/>
          <p:cNvSpPr>
            <a:spLocks noGrp="1"/>
          </p:cNvSpPr>
          <p:nvPr>
            <p:ph type="title"/>
          </p:nvPr>
        </p:nvSpPr>
        <p:spPr>
          <a:xfrm>
            <a:off x="2411762" y="60471"/>
            <a:ext cx="5130569" cy="432048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rgbClr val="272D7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503" y="764917"/>
            <a:ext cx="8963953" cy="437858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272D74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>
              <a:defRPr sz="1500">
                <a:solidFill>
                  <a:srgbClr val="272D74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2pPr>
            <a:lvl3pPr>
              <a:defRPr sz="1400">
                <a:solidFill>
                  <a:srgbClr val="272D74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3pPr>
            <a:lvl4pPr>
              <a:defRPr sz="1200">
                <a:solidFill>
                  <a:srgbClr val="272D74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4pPr>
            <a:lvl5pPr>
              <a:defRPr sz="1200">
                <a:solidFill>
                  <a:srgbClr val="272D74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4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7272300" y="517947"/>
            <a:ext cx="1782198" cy="244604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900" b="1">
                <a:solidFill>
                  <a:srgbClr val="757EBD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8" name="日期版面配置區 2">
            <a:extLst>
              <a:ext uri="{FF2B5EF4-FFF2-40B4-BE49-F238E27FC236}">
                <a16:creationId xmlns:a16="http://schemas.microsoft.com/office/drawing/2014/main" id="{AD96A1FC-6FD6-44EF-8347-C7CBB74FA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25418" y="84321"/>
            <a:ext cx="729081" cy="2446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srgbClr val="272D74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09FC3CC-0CFC-49C2-AF54-60ED38C6CB71}" type="datetime5">
              <a:rPr lang="ja-JP" altLang="en-US" smtClean="0"/>
              <a:pPr>
                <a:defRPr/>
              </a:pPr>
              <a:t>2022/05/03</a:t>
            </a:fld>
            <a:endParaRPr lang="zh-TW" altLang="en-US" dirty="0"/>
          </a:p>
        </p:txBody>
      </p:sp>
      <p:sp>
        <p:nvSpPr>
          <p:cNvPr id="12" name="文字版面配置區 4">
            <a:extLst>
              <a:ext uri="{FF2B5EF4-FFF2-40B4-BE49-F238E27FC236}">
                <a16:creationId xmlns:a16="http://schemas.microsoft.com/office/drawing/2014/main" id="{34E6F428-2D84-45A5-B59C-B44F6399A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2914" y="519524"/>
            <a:ext cx="2096829" cy="24460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100" b="0">
                <a:solidFill>
                  <a:srgbClr val="52568B"/>
                </a:solidFill>
                <a:effectLst/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57009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FC48-DC77-DE4E-9C2B-84213002F8B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4F0-5C9A-5740-A644-65511BAEC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851"/>
            <a:ext cx="7772400" cy="324088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1"/>
            <a:ext cx="7772400" cy="8001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FC48-DC77-DE4E-9C2B-84213002F8B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014F0-5C9A-5740-A644-65511BAECC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FC48-DC77-DE4E-9C2B-84213002F8B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4F0-5C9A-5740-A644-65511BAEC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FC48-DC77-DE4E-9C2B-84213002F8B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4F0-5C9A-5740-A644-65511BAEC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FC48-DC77-DE4E-9C2B-84213002F8B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4F0-5C9A-5740-A644-65511BAEC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FC48-DC77-DE4E-9C2B-84213002F8B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4F0-5C9A-5740-A644-65511BAECC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0"/>
            <a:ext cx="5111750" cy="33604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0150"/>
            <a:ext cx="3008313" cy="33604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FC48-DC77-DE4E-9C2B-84213002F8B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4F0-5C9A-5740-A644-65511BAECC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363474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250"/>
            <a:ext cx="8153400" cy="34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FC48-DC77-DE4E-9C2B-84213002F8B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8014F0-5C9A-5740-A644-65511BAECC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714750"/>
            <a:ext cx="8153400" cy="5715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76200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86FC48-DC77-DE4E-9C2B-84213002F8B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391843" y="4368483"/>
            <a:ext cx="986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1F8014F0-5C9A-5740-A644-65511BAECC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02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028700"/>
            <a:ext cx="142876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gif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9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wmf"/><Relationship Id="rId12" Type="http://schemas.openxmlformats.org/officeDocument/2006/relationships/image" Target="../media/image2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oleObject" Target="../embeddings/oleObject3.bin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2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4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ãé«éå¸ç«å¤§åé«é¢ãçåçæå°çµæ">
            <a:extLst>
              <a:ext uri="{FF2B5EF4-FFF2-40B4-BE49-F238E27FC236}">
                <a16:creationId xmlns:a16="http://schemas.microsoft.com/office/drawing/2014/main" id="{DB02269A-7260-4E41-A7E8-12CB1D3ECD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65" y="3719637"/>
            <a:ext cx="1085309" cy="108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82106780-B823-4D6F-A5FE-F3918A5EAF52}"/>
              </a:ext>
            </a:extLst>
          </p:cNvPr>
          <p:cNvGrpSpPr/>
          <p:nvPr/>
        </p:nvGrpSpPr>
        <p:grpSpPr>
          <a:xfrm>
            <a:off x="5976105" y="1140113"/>
            <a:ext cx="2662780" cy="1846143"/>
            <a:chOff x="5976105" y="1140113"/>
            <a:chExt cx="2662780" cy="1846143"/>
          </a:xfrm>
        </p:grpSpPr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C57CEFF9-7C38-4166-89F9-2E504FAA53DE}"/>
                </a:ext>
              </a:extLst>
            </p:cNvPr>
            <p:cNvGrpSpPr/>
            <p:nvPr/>
          </p:nvGrpSpPr>
          <p:grpSpPr>
            <a:xfrm>
              <a:off x="5976105" y="1140113"/>
              <a:ext cx="2645653" cy="454615"/>
              <a:chOff x="2468989" y="2517706"/>
              <a:chExt cx="4535126" cy="822001"/>
            </a:xfrm>
          </p:grpSpPr>
          <p:pic>
            <p:nvPicPr>
              <p:cNvPr id="23" name="Picture 18" descr="ãåç¾©é·åºé«é¢ãçåçæå°çµæ">
                <a:extLst>
                  <a:ext uri="{FF2B5EF4-FFF2-40B4-BE49-F238E27FC236}">
                    <a16:creationId xmlns:a16="http://schemas.microsoft.com/office/drawing/2014/main" id="{6B002838-BC61-4A16-8CC9-A068BF4BED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0583" y="2526383"/>
                <a:ext cx="1315133" cy="8093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圖片 23">
                <a:extLst>
                  <a:ext uri="{FF2B5EF4-FFF2-40B4-BE49-F238E27FC236}">
                    <a16:creationId xmlns:a16="http://schemas.microsoft.com/office/drawing/2014/main" id="{DB8EE2B3-DC31-4C97-AAF7-FDD072FC7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63982" y="2517706"/>
                <a:ext cx="840133" cy="822001"/>
              </a:xfrm>
              <a:prstGeom prst="rect">
                <a:avLst/>
              </a:prstGeom>
            </p:spPr>
          </p:pic>
          <p:pic>
            <p:nvPicPr>
              <p:cNvPr id="25" name="圖片 24">
                <a:extLst>
                  <a:ext uri="{FF2B5EF4-FFF2-40B4-BE49-F238E27FC236}">
                    <a16:creationId xmlns:a16="http://schemas.microsoft.com/office/drawing/2014/main" id="{8EDD431E-0A4A-4CDB-B12C-B4B8F0D28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8989" y="2526169"/>
                <a:ext cx="2428875" cy="800100"/>
              </a:xfrm>
              <a:prstGeom prst="rect">
                <a:avLst/>
              </a:prstGeom>
            </p:spPr>
          </p:pic>
        </p:grpSp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54E5957E-D3DC-4E25-8400-EF4B0D8B4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90183" y="1597309"/>
              <a:ext cx="2648702" cy="1388947"/>
            </a:xfrm>
            <a:prstGeom prst="rect">
              <a:avLst/>
            </a:prstGeom>
          </p:spPr>
        </p:pic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A574C908-ACEA-4789-B6FF-81322F6221EE}"/>
              </a:ext>
            </a:extLst>
          </p:cNvPr>
          <p:cNvGrpSpPr/>
          <p:nvPr/>
        </p:nvGrpSpPr>
        <p:grpSpPr>
          <a:xfrm>
            <a:off x="4276963" y="3311305"/>
            <a:ext cx="4488517" cy="1644553"/>
            <a:chOff x="4276963" y="3311305"/>
            <a:chExt cx="4488517" cy="1644553"/>
          </a:xfrm>
        </p:grpSpPr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1FE2FBC4-D32A-4A28-A594-B64E262E7962}"/>
                </a:ext>
              </a:extLst>
            </p:cNvPr>
            <p:cNvGrpSpPr/>
            <p:nvPr/>
          </p:nvGrpSpPr>
          <p:grpSpPr>
            <a:xfrm>
              <a:off x="5496061" y="3311305"/>
              <a:ext cx="3269419" cy="1644553"/>
              <a:chOff x="2000672" y="1844824"/>
              <a:chExt cx="5472608" cy="2704376"/>
            </a:xfrm>
          </p:grpSpPr>
          <p:pic>
            <p:nvPicPr>
              <p:cNvPr id="11" name="Picture 2" descr="http://www.lshosp.com.tw/media/4784/%E8%91%89%E5%A4%A7%E6%88%90.jpg">
                <a:extLst>
                  <a:ext uri="{FF2B5EF4-FFF2-40B4-BE49-F238E27FC236}">
                    <a16:creationId xmlns:a16="http://schemas.microsoft.com/office/drawing/2014/main" id="{6E6C8D99-2CF7-4A08-9DF6-F83861248A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2840" y="2865716"/>
                <a:ext cx="751588" cy="9669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D98ED36C-F21C-48CA-AF91-467AC8B80C11}"/>
                  </a:ext>
                </a:extLst>
              </p:cNvPr>
              <p:cNvSpPr txBox="1"/>
              <p:nvPr/>
            </p:nvSpPr>
            <p:spPr>
              <a:xfrm>
                <a:off x="2939003" y="3688794"/>
                <a:ext cx="4298808" cy="860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 err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Yeh</a:t>
                </a:r>
                <a:r>
                  <a:rPr lang="en-US" altLang="zh-TW" sz="1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Da-</a:t>
                </a:r>
                <a:r>
                  <a:rPr lang="en-US" altLang="zh-TW" sz="1400" b="1" dirty="0" err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cheng</a:t>
                </a:r>
                <a:r>
                  <a:rPr lang="en-US" altLang="zh-TW" sz="1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Breast Medical Group</a:t>
                </a:r>
                <a:endPara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3" name="圖片 12">
                <a:extLst>
                  <a:ext uri="{FF2B5EF4-FFF2-40B4-BE49-F238E27FC236}">
                    <a16:creationId xmlns:a16="http://schemas.microsoft.com/office/drawing/2014/main" id="{4984A163-BE59-4B9F-9C52-9DCE143534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16696" y="2984721"/>
                <a:ext cx="897359" cy="847898"/>
              </a:xfrm>
              <a:prstGeom prst="rect">
                <a:avLst/>
              </a:prstGeom>
            </p:spPr>
          </p:pic>
          <p:pic>
            <p:nvPicPr>
              <p:cNvPr id="14" name="Picture 4" descr="ãå°ä¸­æ¾æ¸é«é¢ãçåçæå°çµæ">
                <a:extLst>
                  <a:ext uri="{FF2B5EF4-FFF2-40B4-BE49-F238E27FC236}">
                    <a16:creationId xmlns:a16="http://schemas.microsoft.com/office/drawing/2014/main" id="{B5EAE64A-C4D1-4907-AB49-249A1AA31D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8576" y="3085422"/>
                <a:ext cx="1055564" cy="7471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8" descr="ãé¨ç«å°ä¸­é«é¢ãçåçæå°çµæ">
                <a:extLst>
                  <a:ext uri="{FF2B5EF4-FFF2-40B4-BE49-F238E27FC236}">
                    <a16:creationId xmlns:a16="http://schemas.microsoft.com/office/drawing/2014/main" id="{11CDD185-50A6-4F0D-B631-E43F209ED9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8074" y="2112238"/>
                <a:ext cx="2569531" cy="5710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0" descr="ãå¤§éä»æé«é¢ãçåçæå°çµæ">
                <a:extLst>
                  <a:ext uri="{FF2B5EF4-FFF2-40B4-BE49-F238E27FC236}">
                    <a16:creationId xmlns:a16="http://schemas.microsoft.com/office/drawing/2014/main" id="{B8951E9B-18A3-4379-A17F-BA08A0DA0F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4147" y="2112238"/>
                <a:ext cx="2229993" cy="4991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圖片 16">
                <a:extLst>
                  <a:ext uri="{FF2B5EF4-FFF2-40B4-BE49-F238E27FC236}">
                    <a16:creationId xmlns:a16="http://schemas.microsoft.com/office/drawing/2014/main" id="{6BC6CA48-D00B-47DC-A016-CD85A1E5C9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20952" y="2897809"/>
                <a:ext cx="1352837" cy="969782"/>
              </a:xfrm>
              <a:prstGeom prst="rect">
                <a:avLst/>
              </a:prstGeom>
            </p:spPr>
          </p:pic>
          <p:sp>
            <p:nvSpPr>
              <p:cNvPr id="18" name="矩形: 圓角 17">
                <a:extLst>
                  <a:ext uri="{FF2B5EF4-FFF2-40B4-BE49-F238E27FC236}">
                    <a16:creationId xmlns:a16="http://schemas.microsoft.com/office/drawing/2014/main" id="{E73D00C3-2532-4F91-89EA-5AE2B8B81B3B}"/>
                  </a:ext>
                </a:extLst>
              </p:cNvPr>
              <p:cNvSpPr/>
              <p:nvPr/>
            </p:nvSpPr>
            <p:spPr>
              <a:xfrm>
                <a:off x="2000672" y="1844824"/>
                <a:ext cx="5472608" cy="2664296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3078" name="Picture 6" descr="ãå±æ±åºç£æé«é¢ãçåçæå°çµæ">
              <a:extLst>
                <a:ext uri="{FF2B5EF4-FFF2-40B4-BE49-F238E27FC236}">
                  <a16:creationId xmlns:a16="http://schemas.microsoft.com/office/drawing/2014/main" id="{D14B7AF4-E03C-451F-99D4-3888FAA024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963" y="3745337"/>
              <a:ext cx="1093931" cy="1093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0" name="Picture 8" descr="ãå¥ç¾é«é¢ãçåçæå°çµæ">
            <a:extLst>
              <a:ext uri="{FF2B5EF4-FFF2-40B4-BE49-F238E27FC236}">
                <a16:creationId xmlns:a16="http://schemas.microsoft.com/office/drawing/2014/main" id="{5DC39577-19F7-4AEE-94AE-38287F0EB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295" y="1176234"/>
            <a:ext cx="2174495" cy="6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ãé·åºé«é¢ãçåçæå°çµæ">
            <a:extLst>
              <a:ext uri="{FF2B5EF4-FFF2-40B4-BE49-F238E27FC236}">
                <a16:creationId xmlns:a16="http://schemas.microsoft.com/office/drawing/2014/main" id="{BA469A11-120D-4A11-9C4A-AF3C2B756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9" y="2551140"/>
            <a:ext cx="1085309" cy="108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ãé«éæ¦®ç¸½ãçåçæå°çµæ">
            <a:extLst>
              <a:ext uri="{FF2B5EF4-FFF2-40B4-BE49-F238E27FC236}">
                <a16:creationId xmlns:a16="http://schemas.microsoft.com/office/drawing/2014/main" id="{2E767E15-9E00-49C6-A962-39F404A2A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147" y="3754296"/>
            <a:ext cx="1108648" cy="109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ãè±è®ææ¿é«é¢ãçåçæå°çµæ">
            <a:extLst>
              <a:ext uri="{FF2B5EF4-FFF2-40B4-BE49-F238E27FC236}">
                <a16:creationId xmlns:a16="http://schemas.microsoft.com/office/drawing/2014/main" id="{5E5DE191-D0FF-4A83-910A-8AA68D29C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685" y="2341566"/>
            <a:ext cx="2002637" cy="4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ãé«éé«å­¸å¤§å­¸éè¨­é«é¢ãçåçæå°çµæ">
            <a:extLst>
              <a:ext uri="{FF2B5EF4-FFF2-40B4-BE49-F238E27FC236}">
                <a16:creationId xmlns:a16="http://schemas.microsoft.com/office/drawing/2014/main" id="{BB7A313A-D5E4-4780-852F-88C481642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14" y="3719638"/>
            <a:ext cx="1085309" cy="108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ãèºå¤§é«é¢ãçåçæå°çµæ">
            <a:extLst>
              <a:ext uri="{FF2B5EF4-FFF2-40B4-BE49-F238E27FC236}">
                <a16:creationId xmlns:a16="http://schemas.microsoft.com/office/drawing/2014/main" id="{A4161BA5-E6EB-4845-8D11-6CADC9737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825" y="2390027"/>
            <a:ext cx="1223108" cy="74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ãåæ³°é«é¢ãçåçæå°çµæ">
            <a:extLst>
              <a:ext uri="{FF2B5EF4-FFF2-40B4-BE49-F238E27FC236}">
                <a16:creationId xmlns:a16="http://schemas.microsoft.com/office/drawing/2014/main" id="{4BD5E71B-ECFF-4D5E-A12A-7FFA25202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234" y="3093794"/>
            <a:ext cx="1703695" cy="47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06353" y="249978"/>
            <a:ext cx="4235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chemeClr val="accent2">
                    <a:lumMod val="50000"/>
                  </a:schemeClr>
                </a:solidFill>
                <a:latin typeface="Arial Black"/>
                <a:cs typeface="Arial Black"/>
              </a:rPr>
              <a:t>Medical Institutions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58998F68-1CAB-4111-A620-91893CDADF09}"/>
              </a:ext>
            </a:extLst>
          </p:cNvPr>
          <p:cNvGrpSpPr/>
          <p:nvPr/>
        </p:nvGrpSpPr>
        <p:grpSpPr>
          <a:xfrm>
            <a:off x="352266" y="1016297"/>
            <a:ext cx="3117663" cy="1146671"/>
            <a:chOff x="352266" y="1016297"/>
            <a:chExt cx="3117663" cy="1146671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4A3B8D29-BBE8-4F07-BB17-566BF2533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52266" y="1181457"/>
              <a:ext cx="2977070" cy="981511"/>
            </a:xfrm>
            <a:prstGeom prst="rect">
              <a:avLst/>
            </a:prstGeom>
          </p:spPr>
        </p:pic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6E81779A-3AB1-4E08-A39D-9EE81A8F7FA6}"/>
                </a:ext>
              </a:extLst>
            </p:cNvPr>
            <p:cNvSpPr txBox="1"/>
            <p:nvPr/>
          </p:nvSpPr>
          <p:spPr>
            <a:xfrm>
              <a:off x="1503259" y="1016297"/>
              <a:ext cx="1966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/>
                <a:t>Psychiatric Medical Centers, MOHW</a:t>
              </a:r>
              <a:endParaRPr lang="zh-TW" alt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86812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圖片 38">
            <a:extLst>
              <a:ext uri="{FF2B5EF4-FFF2-40B4-BE49-F238E27FC236}">
                <a16:creationId xmlns:a16="http://schemas.microsoft.com/office/drawing/2014/main" id="{3A23A163-158B-4765-A8FE-FEA799F62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469" y="2682120"/>
            <a:ext cx="2049220" cy="536336"/>
          </a:xfrm>
          <a:prstGeom prst="rect">
            <a:avLst/>
          </a:prstGeom>
        </p:spPr>
      </p:pic>
      <p:pic>
        <p:nvPicPr>
          <p:cNvPr id="47" name="圖片 46">
            <a:extLst>
              <a:ext uri="{FF2B5EF4-FFF2-40B4-BE49-F238E27FC236}">
                <a16:creationId xmlns:a16="http://schemas.microsoft.com/office/drawing/2014/main" id="{2BD038BA-64D2-4D40-A38B-FC0647B95B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978" y="2278940"/>
            <a:ext cx="2774335" cy="1160949"/>
          </a:xfrm>
          <a:prstGeom prst="rect">
            <a:avLst/>
          </a:prstGeom>
        </p:spPr>
      </p:pic>
      <p:sp>
        <p:nvSpPr>
          <p:cNvPr id="58" name="Rectangle 2">
            <a:extLst>
              <a:ext uri="{FF2B5EF4-FFF2-40B4-BE49-F238E27FC236}">
                <a16:creationId xmlns:a16="http://schemas.microsoft.com/office/drawing/2014/main" id="{800C71BE-DF37-4030-B1E1-2F3504F0D968}"/>
              </a:ext>
            </a:extLst>
          </p:cNvPr>
          <p:cNvSpPr/>
          <p:nvPr/>
        </p:nvSpPr>
        <p:spPr>
          <a:xfrm>
            <a:off x="2454424" y="314345"/>
            <a:ext cx="4235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chemeClr val="accent2">
                    <a:lumMod val="50000"/>
                  </a:schemeClr>
                </a:solidFill>
                <a:latin typeface="Arial Black"/>
                <a:cs typeface="Arial Black"/>
              </a:rPr>
              <a:t>Medical Institutions</a:t>
            </a:r>
          </a:p>
        </p:txBody>
      </p:sp>
      <p:graphicFrame>
        <p:nvGraphicFramePr>
          <p:cNvPr id="2" name="物件 1">
            <a:extLst>
              <a:ext uri="{FF2B5EF4-FFF2-40B4-BE49-F238E27FC236}">
                <a16:creationId xmlns:a16="http://schemas.microsoft.com/office/drawing/2014/main" id="{FA8D5D39-1D6C-28FE-CA06-1C750510DA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967040"/>
              </p:ext>
            </p:extLst>
          </p:nvPr>
        </p:nvGraphicFramePr>
        <p:xfrm>
          <a:off x="3267900" y="1272815"/>
          <a:ext cx="3010423" cy="570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點陣圖影像" r:id="rId6" imgW="3683160" imgH="698400" progId="Paint.Picture">
                  <p:embed/>
                </p:oleObj>
              </mc:Choice>
              <mc:Fallback>
                <p:oleObj name="點陣圖影像" r:id="rId6" imgW="3683160" imgH="698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67900" y="1272815"/>
                        <a:ext cx="3010423" cy="570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首頁- 奇美醫院Chi Mei Medical Center">
            <a:extLst>
              <a:ext uri="{FF2B5EF4-FFF2-40B4-BE49-F238E27FC236}">
                <a16:creationId xmlns:a16="http://schemas.microsoft.com/office/drawing/2014/main" id="{3756FEC0-2777-C691-BB8B-9F65B0706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72" y="3797890"/>
            <a:ext cx="2876550" cy="86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花蓮慈濟醫院">
            <a:extLst>
              <a:ext uri="{FF2B5EF4-FFF2-40B4-BE49-F238E27FC236}">
                <a16:creationId xmlns:a16="http://schemas.microsoft.com/office/drawing/2014/main" id="{CB67A7C1-28BD-9380-30A2-79AC351FF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386" y="3862403"/>
            <a:ext cx="2455303" cy="59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嚴重情緒行為身心障礙者精神醫療就醫障礙改善計畫">
            <a:extLst>
              <a:ext uri="{FF2B5EF4-FFF2-40B4-BE49-F238E27FC236}">
                <a16:creationId xmlns:a16="http://schemas.microsoft.com/office/drawing/2014/main" id="{6D926074-2F96-9884-099C-ED92AA970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632" y="2212239"/>
            <a:ext cx="3064850" cy="109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高雄長庚紀念醫院泌尿科">
            <a:extLst>
              <a:ext uri="{FF2B5EF4-FFF2-40B4-BE49-F238E27FC236}">
                <a16:creationId xmlns:a16="http://schemas.microsoft.com/office/drawing/2014/main" id="{58D060AF-D65E-BCF8-1D74-C70261612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944" y="3572645"/>
            <a:ext cx="2193768" cy="106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國泰醫院- برنامه‌ها در Google Play">
            <a:extLst>
              <a:ext uri="{FF2B5EF4-FFF2-40B4-BE49-F238E27FC236}">
                <a16:creationId xmlns:a16="http://schemas.microsoft.com/office/drawing/2014/main" id="{27137D67-E592-A9B9-6242-14ACB66AC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560" y="1035462"/>
            <a:ext cx="2050129" cy="100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臺北市立聯合醫院">
            <a:extLst>
              <a:ext uri="{FF2B5EF4-FFF2-40B4-BE49-F238E27FC236}">
                <a16:creationId xmlns:a16="http://schemas.microsoft.com/office/drawing/2014/main" id="{77F1E9DE-FE10-95A9-512D-7BF85E514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7" y="1211654"/>
            <a:ext cx="2835508" cy="69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450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ãæåå¤§å­¸ãçåçæå°çµæ">
            <a:extLst>
              <a:ext uri="{FF2B5EF4-FFF2-40B4-BE49-F238E27FC236}">
                <a16:creationId xmlns:a16="http://schemas.microsoft.com/office/drawing/2014/main" id="{B979E9C6-8399-49EA-B344-4B15B70329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1" y="3602036"/>
            <a:ext cx="1418013" cy="141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62481" y="251106"/>
            <a:ext cx="4468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 Black"/>
                <a:cs typeface="Arial Black"/>
              </a:rPr>
              <a:t>Teaching Institutions</a:t>
            </a: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018FF267-3FD5-4115-872A-DC45B32F00B6}"/>
              </a:ext>
            </a:extLst>
          </p:cNvPr>
          <p:cNvGrpSpPr/>
          <p:nvPr/>
        </p:nvGrpSpPr>
        <p:grpSpPr>
          <a:xfrm>
            <a:off x="423531" y="905925"/>
            <a:ext cx="7991893" cy="3831563"/>
            <a:chOff x="423531" y="905925"/>
            <a:chExt cx="7991893" cy="3831563"/>
          </a:xfrm>
        </p:grpSpPr>
        <p:pic>
          <p:nvPicPr>
            <p:cNvPr id="4100" name="Picture 4" descr="ãå°å¤§é«å­¸å¤§å­¸ãçåçæå°çµæ">
              <a:extLst>
                <a:ext uri="{FF2B5EF4-FFF2-40B4-BE49-F238E27FC236}">
                  <a16:creationId xmlns:a16="http://schemas.microsoft.com/office/drawing/2014/main" id="{B2B0B4A8-6E3D-4CE0-9832-2C4D1E2009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531" y="905925"/>
              <a:ext cx="1418012" cy="1418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4F3334BA-3C07-4373-A27A-FB7F33C4E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9085" y="1455826"/>
              <a:ext cx="3650299" cy="587405"/>
            </a:xfrm>
            <a:prstGeom prst="rect">
              <a:avLst/>
            </a:prstGeom>
          </p:spPr>
        </p:pic>
        <p:pic>
          <p:nvPicPr>
            <p:cNvPr id="4104" name="Picture 8" descr="ãé«éé«å­¸å¤§å­¸ãçåçæå°çµæ">
              <a:extLst>
                <a:ext uri="{FF2B5EF4-FFF2-40B4-BE49-F238E27FC236}">
                  <a16:creationId xmlns:a16="http://schemas.microsoft.com/office/drawing/2014/main" id="{49036EBC-2DDB-437A-B306-F64853A6B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9795" y="3386006"/>
              <a:ext cx="1351482" cy="1351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09018242-E61B-4567-AA12-F983EBC50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63943" y="3046264"/>
              <a:ext cx="1351481" cy="1607345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A7F32185-DEB3-485C-AF55-B45F09E49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81519" y="1012718"/>
              <a:ext cx="1418012" cy="1285825"/>
            </a:xfrm>
            <a:prstGeom prst="rect">
              <a:avLst/>
            </a:prstGeom>
          </p:spPr>
        </p:pic>
        <p:pic>
          <p:nvPicPr>
            <p:cNvPr id="4106" name="Picture 10" descr="ãææ¿å¤§å­¸ãçåçæå°çµæ">
              <a:extLst>
                <a:ext uri="{FF2B5EF4-FFF2-40B4-BE49-F238E27FC236}">
                  <a16:creationId xmlns:a16="http://schemas.microsoft.com/office/drawing/2014/main" id="{86F16B6C-405A-48A3-9AAC-296C6D86AE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0057" y="3517616"/>
              <a:ext cx="2143125" cy="1200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5738105A-D677-4C39-BF4B-639204F2E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25212" y="2536934"/>
              <a:ext cx="3520648" cy="798204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1F07FC53-96F2-4582-B5C1-A9121E1B6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9806" y="2506415"/>
              <a:ext cx="2643391" cy="8521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6190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1935290B-AA5A-468F-8F6C-3714C8932B44}"/>
              </a:ext>
            </a:extLst>
          </p:cNvPr>
          <p:cNvSpPr txBox="1"/>
          <p:nvPr/>
        </p:nvSpPr>
        <p:spPr>
          <a:xfrm>
            <a:off x="2703967" y="253994"/>
            <a:ext cx="4019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chemeClr val="accent2">
                    <a:lumMod val="50000"/>
                  </a:schemeClr>
                </a:solidFill>
              </a:rPr>
              <a:t>Business Partners (I)</a:t>
            </a:r>
            <a:endParaRPr lang="zh-TW" alt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77712972-A3CF-2938-896C-58A191FC204B}"/>
              </a:ext>
            </a:extLst>
          </p:cNvPr>
          <p:cNvGrpSpPr/>
          <p:nvPr/>
        </p:nvGrpSpPr>
        <p:grpSpPr>
          <a:xfrm>
            <a:off x="829229" y="787549"/>
            <a:ext cx="7756698" cy="4054755"/>
            <a:chOff x="1059764" y="676225"/>
            <a:chExt cx="7756698" cy="4054755"/>
          </a:xfrm>
        </p:grpSpPr>
        <p:pic>
          <p:nvPicPr>
            <p:cNvPr id="6" name="Picture 2" descr="http://www.goldensmarthome.com.tw/comm/upimage/w_180903_07570.png">
              <a:extLst>
                <a:ext uri="{FF2B5EF4-FFF2-40B4-BE49-F238E27FC236}">
                  <a16:creationId xmlns:a16="http://schemas.microsoft.com/office/drawing/2014/main" id="{343BEA3F-FFE9-4314-B0A1-C9DAC9CD75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861" y="2072324"/>
              <a:ext cx="3589820" cy="739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59AA2726-E0E6-4AFE-B974-E2F47065C3D0}"/>
                </a:ext>
              </a:extLst>
            </p:cNvPr>
            <p:cNvGrpSpPr/>
            <p:nvPr/>
          </p:nvGrpSpPr>
          <p:grpSpPr>
            <a:xfrm>
              <a:off x="3224655" y="3087541"/>
              <a:ext cx="2434226" cy="1643439"/>
              <a:chOff x="-1324974" y="2396561"/>
              <a:chExt cx="3189326" cy="2166305"/>
            </a:xfrm>
          </p:grpSpPr>
          <p:pic>
            <p:nvPicPr>
              <p:cNvPr id="8" name="圖片 7">
                <a:extLst>
                  <a:ext uri="{FF2B5EF4-FFF2-40B4-BE49-F238E27FC236}">
                    <a16:creationId xmlns:a16="http://schemas.microsoft.com/office/drawing/2014/main" id="{6E3F392B-C87C-4256-8D75-F19233BFD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234222" y="2396561"/>
                <a:ext cx="2391897" cy="1519179"/>
              </a:xfrm>
              <a:prstGeom prst="rect">
                <a:avLst/>
              </a:prstGeom>
            </p:spPr>
          </p:pic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9D9F033-7837-455F-B19F-8BBB9E40A0E9}"/>
                  </a:ext>
                </a:extLst>
              </p:cNvPr>
              <p:cNvSpPr txBox="1"/>
              <p:nvPr/>
            </p:nvSpPr>
            <p:spPr>
              <a:xfrm>
                <a:off x="-1324974" y="4027539"/>
                <a:ext cx="3189326" cy="535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500" b="1" dirty="0"/>
                  <a:t>Healthcare /Hospital Information System</a:t>
                </a:r>
                <a:r>
                  <a:rPr lang="zh-TW" altLang="en-US" sz="1500" b="1" dirty="0"/>
                  <a:t> </a:t>
                </a:r>
                <a:r>
                  <a:rPr lang="en-US" altLang="zh-TW" sz="1500" b="1" dirty="0">
                    <a:solidFill>
                      <a:srgbClr val="3333FF"/>
                    </a:solidFill>
                  </a:rPr>
                  <a:t>(HIS)</a:t>
                </a:r>
                <a:endParaRPr lang="zh-TW" altLang="en-US" sz="1500" b="1" dirty="0">
                  <a:solidFill>
                    <a:srgbClr val="3333FF"/>
                  </a:solidFill>
                </a:endParaRPr>
              </a:p>
            </p:txBody>
          </p:sp>
        </p:grpSp>
        <p:pic>
          <p:nvPicPr>
            <p:cNvPr id="25" name="圖片 24">
              <a:extLst>
                <a:ext uri="{FF2B5EF4-FFF2-40B4-BE49-F238E27FC236}">
                  <a16:creationId xmlns:a16="http://schemas.microsoft.com/office/drawing/2014/main" id="{880CCA88-D209-4BCE-AA74-06076B8C6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0637" y="2961710"/>
              <a:ext cx="2630408" cy="702083"/>
            </a:xfrm>
            <a:prstGeom prst="rect">
              <a:avLst/>
            </a:prstGeom>
          </p:spPr>
        </p:pic>
        <p:pic>
          <p:nvPicPr>
            <p:cNvPr id="22" name="Picture 2" descr="心保有限公司｜國家新創獎">
              <a:extLst>
                <a:ext uri="{FF2B5EF4-FFF2-40B4-BE49-F238E27FC236}">
                  <a16:creationId xmlns:a16="http://schemas.microsoft.com/office/drawing/2014/main" id="{8A17B7A7-FD36-3B2C-240C-11F03CA07F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0637" y="3785458"/>
              <a:ext cx="3095825" cy="945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標誌">
              <a:extLst>
                <a:ext uri="{FF2B5EF4-FFF2-40B4-BE49-F238E27FC236}">
                  <a16:creationId xmlns:a16="http://schemas.microsoft.com/office/drawing/2014/main" id="{6A3D2B40-4968-422B-5B3E-B06BE5BF22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187" y="2058478"/>
              <a:ext cx="3169553" cy="1056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1C83A3BA-EAF0-108A-9665-2760C5C41EDC}"/>
                </a:ext>
              </a:extLst>
            </p:cNvPr>
            <p:cNvGrpSpPr/>
            <p:nvPr/>
          </p:nvGrpSpPr>
          <p:grpSpPr>
            <a:xfrm>
              <a:off x="1059764" y="676225"/>
              <a:ext cx="2550702" cy="1413105"/>
              <a:chOff x="6340722" y="2376408"/>
              <a:chExt cx="2589286" cy="1194869"/>
            </a:xfrm>
          </p:grpSpPr>
          <p:pic>
            <p:nvPicPr>
              <p:cNvPr id="26" name="圖片 25">
                <a:extLst>
                  <a:ext uri="{FF2B5EF4-FFF2-40B4-BE49-F238E27FC236}">
                    <a16:creationId xmlns:a16="http://schemas.microsoft.com/office/drawing/2014/main" id="{0AAA2FB0-81D9-B69B-071E-C8DF4FA6B4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0722" y="2376408"/>
                <a:ext cx="2589286" cy="820312"/>
              </a:xfrm>
              <a:prstGeom prst="rect">
                <a:avLst/>
              </a:prstGeom>
            </p:spPr>
          </p:pic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AE175B35-5876-932D-B1CA-77E866172990}"/>
                  </a:ext>
                </a:extLst>
              </p:cNvPr>
              <p:cNvSpPr txBox="1"/>
              <p:nvPr/>
            </p:nvSpPr>
            <p:spPr>
              <a:xfrm>
                <a:off x="6649884" y="3128862"/>
                <a:ext cx="2170748" cy="44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err="1"/>
                  <a:t>Curdoctor</a:t>
                </a:r>
                <a:r>
                  <a:rPr lang="en-US" altLang="zh-TW" sz="1400" dirty="0"/>
                  <a:t> Information Service Corp.</a:t>
                </a:r>
                <a:endParaRPr lang="zh-TW" altLang="en-US" sz="1400" dirty="0"/>
              </a:p>
            </p:txBody>
          </p:sp>
        </p:grp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5FA211EB-05B9-8DA7-5080-7ABBD01617A4}"/>
              </a:ext>
            </a:extLst>
          </p:cNvPr>
          <p:cNvGrpSpPr/>
          <p:nvPr/>
        </p:nvGrpSpPr>
        <p:grpSpPr>
          <a:xfrm>
            <a:off x="558073" y="3226320"/>
            <a:ext cx="2242054" cy="1463334"/>
            <a:chOff x="3165384" y="3672388"/>
            <a:chExt cx="2263892" cy="1222601"/>
          </a:xfrm>
        </p:grpSpPr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624277E5-55A9-3927-53E9-1D1C2A4D5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65384" y="3672388"/>
              <a:ext cx="2263892" cy="914400"/>
            </a:xfrm>
            <a:prstGeom prst="rect">
              <a:avLst/>
            </a:prstGeom>
          </p:spPr>
        </p:pic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5D7B60A9-F513-D8A2-3CB0-0C639341E196}"/>
                </a:ext>
              </a:extLst>
            </p:cNvPr>
            <p:cNvSpPr txBox="1"/>
            <p:nvPr/>
          </p:nvSpPr>
          <p:spPr>
            <a:xfrm>
              <a:off x="3703722" y="4469524"/>
              <a:ext cx="1658378" cy="42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福寶科技</a:t>
              </a:r>
            </a:p>
          </p:txBody>
        </p:sp>
      </p:grpSp>
      <p:pic>
        <p:nvPicPr>
          <p:cNvPr id="37" name="圖片 36" descr="IMG_5021.jpg">
            <a:extLst>
              <a:ext uri="{FF2B5EF4-FFF2-40B4-BE49-F238E27FC236}">
                <a16:creationId xmlns:a16="http://schemas.microsoft.com/office/drawing/2014/main" id="{F7E421D2-F563-014A-2727-401A59220B7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243" y="796604"/>
            <a:ext cx="3604295" cy="12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46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字方塊 19">
            <a:extLst>
              <a:ext uri="{FF2B5EF4-FFF2-40B4-BE49-F238E27FC236}">
                <a16:creationId xmlns:a16="http://schemas.microsoft.com/office/drawing/2014/main" id="{2FFDC087-7134-422B-8095-C67283F316E5}"/>
              </a:ext>
            </a:extLst>
          </p:cNvPr>
          <p:cNvSpPr txBox="1"/>
          <p:nvPr/>
        </p:nvSpPr>
        <p:spPr>
          <a:xfrm>
            <a:off x="2796175" y="275094"/>
            <a:ext cx="4019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chemeClr val="accent2">
                    <a:lumMod val="50000"/>
                  </a:schemeClr>
                </a:solidFill>
              </a:rPr>
              <a:t>Business Partners (II)</a:t>
            </a:r>
            <a:endParaRPr lang="zh-TW" alt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1B88C3B-A9ED-43C9-962E-9108B32BE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58" y="1193322"/>
            <a:ext cx="2342817" cy="701989"/>
          </a:xfrm>
          <a:prstGeom prst="rect">
            <a:avLst/>
          </a:prstGeom>
        </p:spPr>
      </p:pic>
      <p:pic>
        <p:nvPicPr>
          <p:cNvPr id="23" name="Picture 12" descr="ãäºè¾°é»å­ãçåçæå°çµæ">
            <a:extLst>
              <a:ext uri="{FF2B5EF4-FFF2-40B4-BE49-F238E27FC236}">
                <a16:creationId xmlns:a16="http://schemas.microsoft.com/office/drawing/2014/main" id="{11AECE24-3790-4F5D-8655-9733DFECF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43" y="2282031"/>
            <a:ext cx="1591268" cy="72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群組 25">
            <a:extLst>
              <a:ext uri="{FF2B5EF4-FFF2-40B4-BE49-F238E27FC236}">
                <a16:creationId xmlns:a16="http://schemas.microsoft.com/office/drawing/2014/main" id="{3AAB6A35-DAB7-48A4-BCA2-D09F099E56C6}"/>
              </a:ext>
            </a:extLst>
          </p:cNvPr>
          <p:cNvGrpSpPr/>
          <p:nvPr/>
        </p:nvGrpSpPr>
        <p:grpSpPr>
          <a:xfrm>
            <a:off x="685875" y="3390317"/>
            <a:ext cx="1591267" cy="1654466"/>
            <a:chOff x="853358" y="3367281"/>
            <a:chExt cx="2317570" cy="2464297"/>
          </a:xfrm>
        </p:grpSpPr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6EDFF100-3DDC-4ABE-A0B4-C651BBB30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3358" y="3367281"/>
              <a:ext cx="2168523" cy="1943820"/>
            </a:xfrm>
            <a:prstGeom prst="rect">
              <a:avLst/>
            </a:prstGeom>
          </p:spPr>
        </p:pic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4B4268DC-2D40-4351-AEF4-605107F6CB7A}"/>
                </a:ext>
              </a:extLst>
            </p:cNvPr>
            <p:cNvSpPr txBox="1"/>
            <p:nvPr/>
          </p:nvSpPr>
          <p:spPr>
            <a:xfrm>
              <a:off x="1002405" y="5321252"/>
              <a:ext cx="2168523" cy="510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Life Star</a:t>
              </a:r>
              <a:endParaRPr lang="zh-TW" altLang="en-US" dirty="0"/>
            </a:p>
          </p:txBody>
        </p:sp>
      </p:grpSp>
      <p:pic>
        <p:nvPicPr>
          <p:cNvPr id="35" name="圖片 34">
            <a:extLst>
              <a:ext uri="{FF2B5EF4-FFF2-40B4-BE49-F238E27FC236}">
                <a16:creationId xmlns:a16="http://schemas.microsoft.com/office/drawing/2014/main" id="{B3C03E1E-8230-4535-B97C-9F50582308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3536" y="2091934"/>
            <a:ext cx="2319340" cy="76582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AE79AA5E-05B6-6E67-B4D6-0F813BC72C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2980" y="3772546"/>
            <a:ext cx="3193314" cy="1095860"/>
          </a:xfrm>
          <a:prstGeom prst="rect">
            <a:avLst/>
          </a:prstGeom>
        </p:spPr>
      </p:pic>
      <p:pic>
        <p:nvPicPr>
          <p:cNvPr id="29" name="Picture 2" descr="仕馬科技股份有限公司">
            <a:extLst>
              <a:ext uri="{FF2B5EF4-FFF2-40B4-BE49-F238E27FC236}">
                <a16:creationId xmlns:a16="http://schemas.microsoft.com/office/drawing/2014/main" id="{ABB04217-5588-2056-3F95-EE6C6C645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40" y="1134747"/>
            <a:ext cx="2319340" cy="75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圖片 39">
            <a:extLst>
              <a:ext uri="{FF2B5EF4-FFF2-40B4-BE49-F238E27FC236}">
                <a16:creationId xmlns:a16="http://schemas.microsoft.com/office/drawing/2014/main" id="{4B39946E-CB2F-4311-CBE2-F9C032932A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8631" y="4144978"/>
            <a:ext cx="2199493" cy="771752"/>
          </a:xfrm>
          <a:prstGeom prst="rect">
            <a:avLst/>
          </a:prstGeom>
        </p:spPr>
      </p:pic>
      <p:pic>
        <p:nvPicPr>
          <p:cNvPr id="41" name="Picture 14" descr="ãç·¯åµè³éãçåçæå°çµæ">
            <a:extLst>
              <a:ext uri="{FF2B5EF4-FFF2-40B4-BE49-F238E27FC236}">
                <a16:creationId xmlns:a16="http://schemas.microsoft.com/office/drawing/2014/main" id="{6B9F7432-85E6-61E9-F24B-528B48636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802" y="3108922"/>
            <a:ext cx="2562050" cy="56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物件 1">
            <a:extLst>
              <a:ext uri="{FF2B5EF4-FFF2-40B4-BE49-F238E27FC236}">
                <a16:creationId xmlns:a16="http://schemas.microsoft.com/office/drawing/2014/main" id="{A5A13F6B-6C70-A454-EE22-1151B9D5C3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879327"/>
              </p:ext>
            </p:extLst>
          </p:nvPr>
        </p:nvGraphicFramePr>
        <p:xfrm>
          <a:off x="6276885" y="998166"/>
          <a:ext cx="1948599" cy="859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點陣圖影像" r:id="rId11" imgW="1295280" imgH="571680" progId="Paint.Picture">
                  <p:embed/>
                </p:oleObj>
              </mc:Choice>
              <mc:Fallback>
                <p:oleObj name="點陣圖影像" r:id="rId11" imgW="1295280" imgH="5716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76885" y="998166"/>
                        <a:ext cx="1948599" cy="859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F3977F56-9CFE-275C-0BC8-EBA646E6A9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053249"/>
              </p:ext>
            </p:extLst>
          </p:nvPr>
        </p:nvGraphicFramePr>
        <p:xfrm>
          <a:off x="3611130" y="2395390"/>
          <a:ext cx="2191650" cy="952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點陣圖影像" r:id="rId13" imgW="1187280" imgH="590400" progId="Paint.Picture">
                  <p:embed/>
                </p:oleObj>
              </mc:Choice>
              <mc:Fallback>
                <p:oleObj name="點陣圖影像" r:id="rId13" imgW="1187280" imgH="590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11130" y="2395390"/>
                        <a:ext cx="2191650" cy="952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874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1935290B-AA5A-468F-8F6C-3714C8932B44}"/>
              </a:ext>
            </a:extLst>
          </p:cNvPr>
          <p:cNvSpPr txBox="1"/>
          <p:nvPr/>
        </p:nvSpPr>
        <p:spPr>
          <a:xfrm>
            <a:off x="2703967" y="376475"/>
            <a:ext cx="4019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chemeClr val="accent2">
                    <a:lumMod val="50000"/>
                  </a:schemeClr>
                </a:solidFill>
              </a:rPr>
              <a:t>Business Partners (III)</a:t>
            </a:r>
            <a:endParaRPr lang="zh-TW" alt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0FDF7D7A-3396-4470-9A10-6670DECDE6D1}"/>
              </a:ext>
            </a:extLst>
          </p:cNvPr>
          <p:cNvGrpSpPr/>
          <p:nvPr/>
        </p:nvGrpSpPr>
        <p:grpSpPr>
          <a:xfrm>
            <a:off x="522852" y="870855"/>
            <a:ext cx="8098296" cy="4166108"/>
            <a:chOff x="442196" y="775155"/>
            <a:chExt cx="8098296" cy="4166108"/>
          </a:xfrm>
        </p:grpSpPr>
        <p:pic>
          <p:nvPicPr>
            <p:cNvPr id="21" name="Picture 10" descr="ãè¡ååºå ãçåçæå°çµæ">
              <a:extLst>
                <a:ext uri="{FF2B5EF4-FFF2-40B4-BE49-F238E27FC236}">
                  <a16:creationId xmlns:a16="http://schemas.microsoft.com/office/drawing/2014/main" id="{8D697F52-7329-4EBC-B4DA-908E0E86A9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549" y="1309310"/>
              <a:ext cx="2821781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ãæ²ç¾çæé«è¥è¡ä»½æéå¬å¸ãçåçæå°çµæ">
              <a:extLst>
                <a:ext uri="{FF2B5EF4-FFF2-40B4-BE49-F238E27FC236}">
                  <a16:creationId xmlns:a16="http://schemas.microsoft.com/office/drawing/2014/main" id="{8EC80500-17CB-4A9D-AC73-220B822300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943" y="1227289"/>
              <a:ext cx="2143125" cy="97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03CCAF72-C3A6-4097-9DA5-C5623F882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196" y="3211298"/>
              <a:ext cx="2336683" cy="1729965"/>
            </a:xfrm>
            <a:prstGeom prst="rect">
              <a:avLst/>
            </a:prstGeom>
          </p:spPr>
        </p:pic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FB4743AC-AC1A-4599-A383-8BAA3260D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78682" y="775155"/>
              <a:ext cx="1661810" cy="1759563"/>
            </a:xfrm>
            <a:prstGeom prst="rect">
              <a:avLst/>
            </a:prstGeom>
          </p:spPr>
        </p:pic>
        <p:pic>
          <p:nvPicPr>
            <p:cNvPr id="26" name="圖片 25">
              <a:extLst>
                <a:ext uri="{FF2B5EF4-FFF2-40B4-BE49-F238E27FC236}">
                  <a16:creationId xmlns:a16="http://schemas.microsoft.com/office/drawing/2014/main" id="{B3175435-6D3B-4B43-B878-FF904C826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23009" y="4206801"/>
              <a:ext cx="3117483" cy="592488"/>
            </a:xfrm>
            <a:prstGeom prst="rect">
              <a:avLst/>
            </a:prstGeom>
          </p:spPr>
        </p:pic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04667A12-1FE0-499D-A171-878B4C997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62500" y="2749390"/>
              <a:ext cx="1661810" cy="1329448"/>
            </a:xfrm>
            <a:prstGeom prst="rect">
              <a:avLst/>
            </a:prstGeom>
          </p:spPr>
        </p:pic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ACB0A8C9-868E-84E0-9CCB-7C40B52ED92B}"/>
              </a:ext>
            </a:extLst>
          </p:cNvPr>
          <p:cNvGrpSpPr/>
          <p:nvPr/>
        </p:nvGrpSpPr>
        <p:grpSpPr>
          <a:xfrm>
            <a:off x="1769638" y="2294539"/>
            <a:ext cx="1498992" cy="1574881"/>
            <a:chOff x="3727596" y="1101174"/>
            <a:chExt cx="1821116" cy="1923172"/>
          </a:xfrm>
        </p:grpSpPr>
        <p:pic>
          <p:nvPicPr>
            <p:cNvPr id="27" name="圖片 26">
              <a:extLst>
                <a:ext uri="{FF2B5EF4-FFF2-40B4-BE49-F238E27FC236}">
                  <a16:creationId xmlns:a16="http://schemas.microsoft.com/office/drawing/2014/main" id="{FC2339A6-973A-AF09-829C-0D4C8C216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81384" y="1101174"/>
              <a:ext cx="1581231" cy="1574881"/>
            </a:xfrm>
            <a:prstGeom prst="rect">
              <a:avLst/>
            </a:prstGeom>
          </p:spPr>
        </p:pic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BC462540-6DD1-5472-6C6F-38A384E5D9D0}"/>
                </a:ext>
              </a:extLst>
            </p:cNvPr>
            <p:cNvSpPr txBox="1"/>
            <p:nvPr/>
          </p:nvSpPr>
          <p:spPr>
            <a:xfrm>
              <a:off x="3727596" y="2655014"/>
              <a:ext cx="1821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CORIGN</a:t>
              </a:r>
              <a:endParaRPr lang="zh-TW" altLang="en-US" dirty="0"/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A6353A8B-E796-42BE-7F51-FE7F15B04C1A}"/>
              </a:ext>
            </a:extLst>
          </p:cNvPr>
          <p:cNvGrpSpPr/>
          <p:nvPr/>
        </p:nvGrpSpPr>
        <p:grpSpPr>
          <a:xfrm>
            <a:off x="4250112" y="2438955"/>
            <a:ext cx="2397419" cy="1719129"/>
            <a:chOff x="3072082" y="2997180"/>
            <a:chExt cx="2397419" cy="1719129"/>
          </a:xfrm>
        </p:grpSpPr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id="{A0177705-8F9B-D6D9-A9BE-3DFCC9330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50107" y="2997180"/>
              <a:ext cx="1655804" cy="1211351"/>
            </a:xfrm>
            <a:prstGeom prst="rect">
              <a:avLst/>
            </a:prstGeom>
          </p:spPr>
        </p:pic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4CDD97CA-601A-1390-9F19-B3ECAC252C70}"/>
                </a:ext>
              </a:extLst>
            </p:cNvPr>
            <p:cNvSpPr txBox="1"/>
            <p:nvPr/>
          </p:nvSpPr>
          <p:spPr>
            <a:xfrm>
              <a:off x="3072082" y="4193089"/>
              <a:ext cx="2397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Ho-Li Medical Management Consulting Co., Ltd</a:t>
              </a:r>
              <a:endParaRPr lang="zh-TW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08713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1664</TotalTime>
  <Words>59</Words>
  <Application>Microsoft Office PowerPoint</Application>
  <PresentationFormat>如螢幕大小 (16:9)</PresentationFormat>
  <Paragraphs>16</Paragraphs>
  <Slides>6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Adobe 繁黑體 Std B</vt:lpstr>
      <vt:lpstr>Meiryo UI</vt:lpstr>
      <vt:lpstr>微軟正黑體</vt:lpstr>
      <vt:lpstr>Arial</vt:lpstr>
      <vt:lpstr>Arial Black</vt:lpstr>
      <vt:lpstr>Calibri</vt:lpstr>
      <vt:lpstr>Essential</vt:lpstr>
      <vt:lpstr>調色盤圖片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healthy asia Co., Ltd</dc:title>
  <dc:creator>BunRong Kouy</dc:creator>
  <cp:lastModifiedBy>妤嘉 陳</cp:lastModifiedBy>
  <cp:revision>180</cp:revision>
  <dcterms:created xsi:type="dcterms:W3CDTF">2020-02-04T14:43:08Z</dcterms:created>
  <dcterms:modified xsi:type="dcterms:W3CDTF">2022-05-03T03:33:03Z</dcterms:modified>
</cp:coreProperties>
</file>